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72" autoAdjust="0"/>
    <p:restoredTop sz="90928"/>
  </p:normalViewPr>
  <p:slideViewPr>
    <p:cSldViewPr snapToGrid="0">
      <p:cViewPr varScale="1">
        <p:scale>
          <a:sx n="147" d="100"/>
          <a:sy n="147" d="100"/>
        </p:scale>
        <p:origin x="272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730" y="2235573"/>
            <a:ext cx="4802424" cy="36270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a:xfrm>
            <a:off x="470297" y="1146362"/>
            <a:ext cx="7706549" cy="857250"/>
          </a:xfrm>
        </p:spPr>
        <p:txBody>
          <a:bodyPr>
            <a:normAutofit fontScale="90000"/>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320466" y="5736729"/>
            <a:ext cx="2505223" cy="265457"/>
          </a:xfrm>
          <a:prstGeom prst="rect">
            <a:avLst/>
          </a:prstGeom>
          <a:noFill/>
        </p:spPr>
        <p:txBody>
          <a:bodyPr wrap="square" rtlCol="0">
            <a:spAutoFit/>
          </a:bodyPr>
          <a:lstStyle/>
          <a:p>
            <a:r>
              <a:rPr lang="en-US" sz="1125" dirty="0">
                <a:solidFill>
                  <a:schemeClr val="tx2">
                    <a:lumMod val="75000"/>
                  </a:schemeClr>
                </a:solidFill>
              </a:rPr>
              <a:t>Image courtesy of Mike Jerrett</a:t>
            </a:r>
          </a:p>
        </p:txBody>
      </p:sp>
      <p:sp>
        <p:nvSpPr>
          <p:cNvPr id="4" name="TextBox 3"/>
          <p:cNvSpPr txBox="1"/>
          <p:nvPr/>
        </p:nvSpPr>
        <p:spPr>
          <a:xfrm>
            <a:off x="1228411"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lstStyle/>
          <a:p>
            <a:r>
              <a:rPr lang="en-US" dirty="0"/>
              <a:t>New Study – Scaling up:</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a:t>
            </a:r>
            <a:r>
              <a:rPr lang="en-US" dirty="0" err="1"/>
              <a:t>campaignes</a:t>
            </a:r>
            <a:endParaRPr lang="en-US" dirty="0"/>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4379" y="1054112"/>
            <a:ext cx="7543800" cy="1088068"/>
          </a:xfrm>
        </p:spPr>
        <p:txBody>
          <a:bodyPr>
            <a:normAutofit fontScale="90000"/>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5205355" y="1509433"/>
            <a:ext cx="3219227" cy="37496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43" y="962520"/>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2008-2014 Western US</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438</TotalTime>
  <Words>2188</Words>
  <Application>Microsoft Macintosh PowerPoint</Application>
  <PresentationFormat>On-screen Show (4:3)</PresentationFormat>
  <Paragraphs>384</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2008-2014 Western US</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23</cp:revision>
  <dcterms:created xsi:type="dcterms:W3CDTF">2018-10-14T04:50:33Z</dcterms:created>
  <dcterms:modified xsi:type="dcterms:W3CDTF">2018-11-05T22:24:12Z</dcterms:modified>
</cp:coreProperties>
</file>